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</p:sldMasterIdLst>
  <p:sldIdLst>
    <p:sldId id="256" r:id="rId2"/>
    <p:sldId id="259" r:id="rId3"/>
    <p:sldId id="258" r:id="rId4"/>
    <p:sldId id="262" r:id="rId5"/>
    <p:sldId id="263" r:id="rId6"/>
    <p:sldId id="265" r:id="rId7"/>
    <p:sldId id="267" r:id="rId8"/>
    <p:sldId id="264" r:id="rId9"/>
    <p:sldId id="273" r:id="rId10"/>
    <p:sldId id="261" r:id="rId11"/>
    <p:sldId id="266" r:id="rId12"/>
    <p:sldId id="268" r:id="rId13"/>
    <p:sldId id="269" r:id="rId14"/>
    <p:sldId id="270" r:id="rId15"/>
    <p:sldId id="271" r:id="rId16"/>
    <p:sldId id="272" r:id="rId17"/>
    <p:sldId id="275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7C6A4A-C908-43BE-B035-B430859AFBB0}">
          <p14:sldIdLst>
            <p14:sldId id="256"/>
          </p14:sldIdLst>
        </p14:section>
        <p14:section name="Untitled Section" id="{4152EE97-1471-4A14-8512-323D7FCD91F2}">
          <p14:sldIdLst>
            <p14:sldId id="259"/>
            <p14:sldId id="258"/>
            <p14:sldId id="262"/>
            <p14:sldId id="263"/>
            <p14:sldId id="265"/>
            <p14:sldId id="267"/>
            <p14:sldId id="264"/>
            <p14:sldId id="273"/>
            <p14:sldId id="261"/>
            <p14:sldId id="266"/>
            <p14:sldId id="268"/>
            <p14:sldId id="269"/>
            <p14:sldId id="270"/>
            <p14:sldId id="271"/>
            <p14:sldId id="272"/>
            <p14:sldId id="275"/>
            <p14:sldId id="274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8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044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550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997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227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289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344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04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3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0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5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0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53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1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52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jpe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4232365"/>
            <a:ext cx="8825658" cy="545015"/>
          </a:xfrm>
        </p:spPr>
        <p:txBody>
          <a:bodyPr>
            <a:normAutofit fontScale="90000"/>
          </a:bodyPr>
          <a:lstStyle/>
          <a:p>
            <a:r>
              <a:rPr lang="en-US"/>
              <a:t>VISUVALIZATION TOOLS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4400" dirty="0"/>
              <a:t>Enhanced insights presentation</a:t>
            </a:r>
            <a:endParaRPr lang="en-IN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8828D-0F87-17C7-6034-D2FC40B357AD}"/>
              </a:ext>
            </a:extLst>
          </p:cNvPr>
          <p:cNvSpPr txBox="1"/>
          <p:nvPr/>
        </p:nvSpPr>
        <p:spPr>
          <a:xfrm>
            <a:off x="4528457" y="2030886"/>
            <a:ext cx="2298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rade Gothic Inline" panose="02000000000000000000" pitchFamily="2" charset="0"/>
                <a:ea typeface="Trade Gothic Inline" panose="02000000000000000000" pitchFamily="2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363651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tools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94" t="33595" r="28751" b="19336"/>
          <a:stretch/>
        </p:blipFill>
        <p:spPr>
          <a:xfrm>
            <a:off x="928467" y="2405575"/>
            <a:ext cx="7765367" cy="33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0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process</a:t>
            </a:r>
            <a:endParaRPr lang="en-IN" dirty="0"/>
          </a:p>
        </p:txBody>
      </p:sp>
      <p:pic>
        <p:nvPicPr>
          <p:cNvPr id="2050" name="Picture 2" descr="https://mschermann.github.io/data_viz_reader/images/Flow_Char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668" y="2307102"/>
            <a:ext cx="10366486" cy="41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65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charts</a:t>
            </a:r>
            <a:endParaRPr lang="en-IN" dirty="0"/>
          </a:p>
        </p:txBody>
      </p:sp>
      <p:pic>
        <p:nvPicPr>
          <p:cNvPr id="3074" name="Picture 2" descr="https://mschermann.github.io/data_viz_reader/images/Stock_Char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651" y="2603500"/>
            <a:ext cx="4823011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12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responses</a:t>
            </a:r>
            <a:endParaRPr lang="en-IN" dirty="0"/>
          </a:p>
        </p:txBody>
      </p:sp>
      <p:pic>
        <p:nvPicPr>
          <p:cNvPr id="4098" name="Picture 2" descr="https://mschermann.github.io/data_viz_reader/images/Control_Char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326" y="2603500"/>
            <a:ext cx="466566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06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charts</a:t>
            </a:r>
            <a:endParaRPr lang="en-IN" dirty="0"/>
          </a:p>
        </p:txBody>
      </p:sp>
      <p:pic>
        <p:nvPicPr>
          <p:cNvPr id="5122" name="Picture 2" descr="https://mschermann.github.io/data_viz_reader/images/Gantt_Char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4758" y="2603500"/>
            <a:ext cx="4826797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484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Salers</a:t>
            </a:r>
            <a:r>
              <a:rPr lang="en-US" dirty="0"/>
              <a:t> revenue growth</a:t>
            </a:r>
            <a:endParaRPr lang="en-IN" dirty="0"/>
          </a:p>
        </p:txBody>
      </p:sp>
      <p:pic>
        <p:nvPicPr>
          <p:cNvPr id="6146" name="Picture 2" descr="https://mschermann.github.io/data_viz_reader/images/Waterfall_Char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5931" y="2603500"/>
            <a:ext cx="512445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86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Hierearchy</a:t>
            </a:r>
            <a:r>
              <a:rPr lang="en-US" dirty="0"/>
              <a:t> chart</a:t>
            </a:r>
            <a:endParaRPr lang="en-IN" dirty="0"/>
          </a:p>
        </p:txBody>
      </p:sp>
      <p:pic>
        <p:nvPicPr>
          <p:cNvPr id="7170" name="Picture 2" descr="https://mschermann.github.io/data_viz_reader/images/Hierarchy_Diagram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5640" y="2603500"/>
            <a:ext cx="4105033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66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context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40" t="19325" r="5506" b="23849"/>
          <a:stretch/>
        </p:blipFill>
        <p:spPr>
          <a:xfrm>
            <a:off x="703386" y="2504049"/>
            <a:ext cx="10241280" cy="355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2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context</a:t>
            </a:r>
            <a:endParaRPr lang="en-IN" dirty="0"/>
          </a:p>
        </p:txBody>
      </p:sp>
      <p:pic>
        <p:nvPicPr>
          <p:cNvPr id="8194" name="Picture 2" descr="Geography Matt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9387" y="2603500"/>
            <a:ext cx="5357538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02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business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33" t="19326" r="7326" b="6553"/>
          <a:stretch/>
        </p:blipFill>
        <p:spPr>
          <a:xfrm>
            <a:off x="164123" y="1955409"/>
            <a:ext cx="12027877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9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36" t="35798" r="6251" b="16436"/>
          <a:stretch/>
        </p:blipFill>
        <p:spPr>
          <a:xfrm>
            <a:off x="1800664" y="2405574"/>
            <a:ext cx="8510954" cy="40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62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9080" y="4657395"/>
            <a:ext cx="8761413" cy="1586652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Aharoni" panose="02000000000000000000" pitchFamily="2" charset="0"/>
                <a:ea typeface="Aharoni" panose="02000000000000000000" pitchFamily="2" charset="0"/>
              </a:rPr>
              <a:t>                                                            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haroni" panose="02000000000000000000" pitchFamily="2" charset="0"/>
                <a:ea typeface="Aharoni" panose="02000000000000000000" pitchFamily="2" charset="0"/>
              </a:rPr>
              <a:t>PRPARED BY</a:t>
            </a:r>
            <a:b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                     </a:t>
            </a:r>
            <a:r>
              <a:rPr lang="en-US" dirty="0">
                <a:solidFill>
                  <a:schemeClr val="accent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P.PRITHVI RAJ</a:t>
            </a:r>
            <a:r>
              <a:rPr lang="en-US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.</a:t>
            </a:r>
            <a:r>
              <a:rPr lang="en-US" dirty="0">
                <a:solidFill>
                  <a:schemeClr val="accent1"/>
                </a:solidFill>
                <a:latin typeface="Biome Light" panose="020B0502040504020204" pitchFamily="34" charset="0"/>
              </a:rPr>
              <a:t>B.E(ECE)</a:t>
            </a:r>
            <a:b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                     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  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MRK INSTITUTE OF TECHNOLOGY</a:t>
            </a:r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</a:t>
            </a:r>
            <a:endParaRPr lang="en-IN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28" name="Picture 4" descr="Thank You PNG, Vector, PSD, and Clipart With Transparent Background for  Free Download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929" y="125357"/>
            <a:ext cx="4323351" cy="45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 flipH="1" flipV="1">
            <a:off x="9980611" y="7165779"/>
            <a:ext cx="1909882" cy="59355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676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of a data analysis</a:t>
            </a:r>
            <a:endParaRPr lang="en-IN" dirty="0"/>
          </a:p>
        </p:txBody>
      </p:sp>
      <p:pic>
        <p:nvPicPr>
          <p:cNvPr id="1026" name="Picture 2" descr="https://mschermann.github.io/data_viz_reader/images/CRISP-D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458" y="2603500"/>
            <a:ext cx="6201397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47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visualization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88" t="24678" r="10136" b="17261"/>
          <a:stretch/>
        </p:blipFill>
        <p:spPr>
          <a:xfrm>
            <a:off x="855909" y="2433711"/>
            <a:ext cx="9976214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6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38" t="30854" r="7820" b="7789"/>
          <a:stretch/>
        </p:blipFill>
        <p:spPr>
          <a:xfrm>
            <a:off x="0" y="2321169"/>
            <a:ext cx="12585895" cy="4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4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92" t="31244" r="8919" b="17015"/>
          <a:stretch/>
        </p:blipFill>
        <p:spPr>
          <a:xfrm>
            <a:off x="1941341" y="2250831"/>
            <a:ext cx="75824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82" t="40736" r="8283" b="27967"/>
          <a:stretch/>
        </p:blipFill>
        <p:spPr>
          <a:xfrm>
            <a:off x="1" y="2855742"/>
            <a:ext cx="11577710" cy="23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53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63" t="25502" r="4460" b="16849"/>
          <a:stretch/>
        </p:blipFill>
        <p:spPr>
          <a:xfrm>
            <a:off x="0" y="2039815"/>
            <a:ext cx="11985674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5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structurew</a:t>
            </a:r>
            <a:r>
              <a:rPr lang="en-US" dirty="0"/>
              <a:t> od data </a:t>
            </a:r>
            <a:r>
              <a:rPr lang="en-US" dirty="0" err="1"/>
              <a:t>viz</a:t>
            </a:r>
            <a:r>
              <a:rPr lang="en-US" dirty="0"/>
              <a:t> project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88" t="22207" r="5309" b="11084"/>
          <a:stretch/>
        </p:blipFill>
        <p:spPr>
          <a:xfrm>
            <a:off x="0" y="2489981"/>
            <a:ext cx="11985675" cy="40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78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66</TotalTime>
  <Words>46</Words>
  <Application>Microsoft Office PowerPoint</Application>
  <PresentationFormat>Widescreen</PresentationFormat>
  <Paragraphs>17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Ion Boardroom</vt:lpstr>
      <vt:lpstr>VISUVALIZATION TOOLS</vt:lpstr>
      <vt:lpstr>introduction</vt:lpstr>
      <vt:lpstr>Life cycle of a data analysis</vt:lpstr>
      <vt:lpstr>Steps of visualization</vt:lpstr>
      <vt:lpstr>PowerPoint Presentation</vt:lpstr>
      <vt:lpstr>PowerPoint Presentation</vt:lpstr>
      <vt:lpstr>PowerPoint Presentation</vt:lpstr>
      <vt:lpstr>PowerPoint Presentation</vt:lpstr>
      <vt:lpstr>How to structurew od data viz project</vt:lpstr>
      <vt:lpstr>Visualization tools</vt:lpstr>
      <vt:lpstr>Ordering process</vt:lpstr>
      <vt:lpstr>Stock charts</vt:lpstr>
      <vt:lpstr>Survey responses</vt:lpstr>
      <vt:lpstr>Gantt charts</vt:lpstr>
      <vt:lpstr>Salers revenue growth</vt:lpstr>
      <vt:lpstr>Hierearchy chart</vt:lpstr>
      <vt:lpstr>Background context</vt:lpstr>
      <vt:lpstr>Background context</vt:lpstr>
      <vt:lpstr>Integration with business</vt:lpstr>
      <vt:lpstr>                                                             PRPARED BY                      P.PRITHVI RAJ.B.E(ECE)                            MRK INSTITUTE OF TECHNOLOGY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Visalization tools</dc:title>
  <dc:creator>A</dc:creator>
  <cp:lastModifiedBy>Prasanna .</cp:lastModifiedBy>
  <cp:revision>12</cp:revision>
  <dcterms:created xsi:type="dcterms:W3CDTF">2023-10-10T09:13:13Z</dcterms:created>
  <dcterms:modified xsi:type="dcterms:W3CDTF">2023-10-10T15:26:21Z</dcterms:modified>
</cp:coreProperties>
</file>